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9134475" cy="12179300" type="ledger"/>
  <p:notesSz cx="6797675" cy="9926638"/>
  <p:custDataLst>
    <p:tags r:id="rId4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6" userDrawn="1">
          <p15:clr>
            <a:srgbClr val="A4A3A4"/>
          </p15:clr>
        </p15:guide>
        <p15:guide id="2" pos="28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5288"/>
    <a:srgbClr val="7D4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4660"/>
  </p:normalViewPr>
  <p:slideViewPr>
    <p:cSldViewPr>
      <p:cViewPr varScale="1">
        <p:scale>
          <a:sx n="38" d="100"/>
          <a:sy n="38" d="100"/>
        </p:scale>
        <p:origin x="1542" y="60"/>
      </p:cViewPr>
      <p:guideLst>
        <p:guide orient="horz" pos="3836"/>
        <p:guide pos="28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54" cy="4956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680" y="0"/>
            <a:ext cx="2945454" cy="4956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54070-E090-44A8-8486-701024E5A9C9}" type="datetimeFigureOut">
              <a:rPr lang="es-MX" smtClean="0"/>
              <a:t>25/03/2020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288"/>
            <a:ext cx="2945454" cy="4956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680" y="9429288"/>
            <a:ext cx="2945454" cy="4956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E3C3E-8D7B-44A2-8E3F-6B0825DA49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385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1258320" y="4427201"/>
            <a:ext cx="6977500" cy="20298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73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er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44 Marcador de contenido"/>
          <p:cNvSpPr>
            <a:spLocks noGrp="1"/>
          </p:cNvSpPr>
          <p:nvPr>
            <p:ph sz="quarter" idx="10"/>
          </p:nvPr>
        </p:nvSpPr>
        <p:spPr>
          <a:xfrm>
            <a:off x="754791" y="3020510"/>
            <a:ext cx="8056495" cy="8823780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349">
                <a:solidFill>
                  <a:srgbClr val="7D438D"/>
                </a:solidFill>
                <a:latin typeface="Eras Light ITC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417497" indent="-160575" algn="just">
              <a:buFont typeface="Arial" pitchFamily="34" charset="0"/>
              <a:buChar char="•"/>
              <a:defRPr sz="1124">
                <a:solidFill>
                  <a:srgbClr val="7D438D"/>
                </a:solidFill>
                <a:latin typeface="Eras Light ITC" pitchFamily="34" charset="0"/>
              </a:defRPr>
            </a:lvl2pPr>
            <a:lvl3pPr algn="just">
              <a:buFont typeface="Wingdings" pitchFamily="2" charset="2"/>
              <a:buChar char="§"/>
              <a:defRPr sz="1012">
                <a:solidFill>
                  <a:srgbClr val="7D438D"/>
                </a:solidFill>
                <a:latin typeface="Eras Light ITC" pitchFamily="34" charset="0"/>
              </a:defRPr>
            </a:lvl3pPr>
            <a:lvl4pPr>
              <a:defRPr sz="899"/>
            </a:lvl4pPr>
            <a:lvl5pPr>
              <a:defRPr sz="899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0"/>
            <a:endParaRPr lang="es-ES" dirty="0"/>
          </a:p>
          <a:p>
            <a:pPr lvl="1"/>
            <a:r>
              <a:rPr lang="es-ES" dirty="0"/>
              <a:t>Primer nivel</a:t>
            </a:r>
          </a:p>
          <a:p>
            <a:pPr lvl="2"/>
            <a:r>
              <a:rPr lang="es-ES" dirty="0"/>
              <a:t>Segundo nivel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09250" y="223342"/>
            <a:ext cx="6617835" cy="20298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s-MX" sz="1798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8 Título"/>
          <p:cNvSpPr>
            <a:spLocks noGrp="1"/>
          </p:cNvSpPr>
          <p:nvPr>
            <p:ph type="title"/>
          </p:nvPr>
        </p:nvSpPr>
        <p:spPr>
          <a:xfrm>
            <a:off x="1042522" y="4171436"/>
            <a:ext cx="7501698" cy="319702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248" b="1">
                <a:solidFill>
                  <a:srgbClr val="7D4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s-ES" dirty="0"/>
              <a:t>Haga clic para modificar</a:t>
            </a:r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Grupo"/>
          <p:cNvGrpSpPr/>
          <p:nvPr userDrawn="1"/>
        </p:nvGrpSpPr>
        <p:grpSpPr>
          <a:xfrm>
            <a:off x="174773" y="214425"/>
            <a:ext cx="252000" cy="11635867"/>
            <a:chOff x="164716" y="797856"/>
            <a:chExt cx="288000" cy="5943512"/>
          </a:xfrm>
        </p:grpSpPr>
        <p:sp>
          <p:nvSpPr>
            <p:cNvPr id="13" name="12 Rectángulo"/>
            <p:cNvSpPr/>
            <p:nvPr/>
          </p:nvSpPr>
          <p:spPr>
            <a:xfrm>
              <a:off x="164716" y="1106102"/>
              <a:ext cx="288000" cy="5635266"/>
            </a:xfrm>
            <a:prstGeom prst="rect">
              <a:avLst/>
            </a:prstGeom>
            <a:solidFill>
              <a:srgbClr val="7D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12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164716" y="1020938"/>
              <a:ext cx="288000" cy="86007"/>
            </a:xfrm>
            <a:prstGeom prst="rect">
              <a:avLst/>
            </a:prstGeom>
            <a:solidFill>
              <a:srgbClr val="F46C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12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164716" y="797856"/>
              <a:ext cx="288000" cy="223082"/>
            </a:xfrm>
            <a:prstGeom prst="rect">
              <a:avLst/>
            </a:prstGeom>
            <a:solidFill>
              <a:srgbClr val="E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12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pic>
        <p:nvPicPr>
          <p:cNvPr id="2" name="1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11" y="257002"/>
            <a:ext cx="2735482" cy="10081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49" r:id="rId3"/>
  </p:sldLayoutIdLst>
  <p:txStyles>
    <p:titleStyle>
      <a:lvl1pPr algn="r" defTabSz="513842" rtl="0" eaLnBrk="1" latinLnBrk="0" hangingPunct="1">
        <a:spcBef>
          <a:spcPct val="0"/>
        </a:spcBef>
        <a:buNone/>
        <a:defRPr kumimoji="0" lang="es-MX" sz="1798" b="1" i="0" u="none" strike="noStrike" kern="1200" cap="none" spc="0" normalizeH="0" baseline="0" noProof="0" dirty="0" smtClean="0">
          <a:ln>
            <a:noFill/>
          </a:ln>
          <a:solidFill>
            <a:srgbClr val="7D438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uLnTx/>
          <a:uFillTx/>
          <a:latin typeface="Eras Light ITC" pitchFamily="34" charset="0"/>
          <a:ea typeface="Arial Unicode MS" pitchFamily="34" charset="-128"/>
          <a:cs typeface="Arial Unicode MS" pitchFamily="34" charset="-128"/>
        </a:defRPr>
      </a:lvl1pPr>
    </p:titleStyle>
    <p:bodyStyle>
      <a:lvl1pPr marL="192691" indent="-192691" algn="l" defTabSz="513842" rtl="0" eaLnBrk="1" latinLnBrk="0" hangingPunct="1">
        <a:spcBef>
          <a:spcPct val="20000"/>
        </a:spcBef>
        <a:buFont typeface="Arial" pitchFamily="34" charset="0"/>
        <a:buChar char="•"/>
        <a:defRPr sz="1798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417497" indent="-160575" algn="l" defTabSz="513842" rtl="0" eaLnBrk="1" latinLnBrk="0" hangingPunct="1">
        <a:spcBef>
          <a:spcPct val="20000"/>
        </a:spcBef>
        <a:buFont typeface="Arial" pitchFamily="34" charset="0"/>
        <a:buChar char="–"/>
        <a:defRPr sz="1573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642302" indent="-128460" algn="l" defTabSz="513842" rtl="0" eaLnBrk="1" latinLnBrk="0" hangingPunct="1">
        <a:spcBef>
          <a:spcPct val="20000"/>
        </a:spcBef>
        <a:buFont typeface="Arial" pitchFamily="34" charset="0"/>
        <a:buChar char="•"/>
        <a:defRPr sz="1349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899224" indent="-128460" algn="l" defTabSz="513842" rtl="0" eaLnBrk="1" latinLnBrk="0" hangingPunct="1">
        <a:spcBef>
          <a:spcPct val="20000"/>
        </a:spcBef>
        <a:buFont typeface="Arial" pitchFamily="34" charset="0"/>
        <a:buChar char="–"/>
        <a:defRPr sz="1124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1156145" indent="-128460" algn="l" defTabSz="513842" rtl="0" eaLnBrk="1" latinLnBrk="0" hangingPunct="1">
        <a:spcBef>
          <a:spcPct val="20000"/>
        </a:spcBef>
        <a:buFont typeface="Arial" pitchFamily="34" charset="0"/>
        <a:buChar char="»"/>
        <a:defRPr sz="1124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1413067" indent="-128460" algn="l" defTabSz="513842" rtl="0" eaLnBrk="1" latinLnBrk="0" hangingPunct="1">
        <a:spcBef>
          <a:spcPct val="20000"/>
        </a:spcBef>
        <a:buFont typeface="Arial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6pPr>
      <a:lvl7pPr marL="1669986" indent="-128460" algn="l" defTabSz="513842" rtl="0" eaLnBrk="1" latinLnBrk="0" hangingPunct="1">
        <a:spcBef>
          <a:spcPct val="20000"/>
        </a:spcBef>
        <a:buFont typeface="Arial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7pPr>
      <a:lvl8pPr marL="1926908" indent="-128460" algn="l" defTabSz="513842" rtl="0" eaLnBrk="1" latinLnBrk="0" hangingPunct="1">
        <a:spcBef>
          <a:spcPct val="20000"/>
        </a:spcBef>
        <a:buFont typeface="Arial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8pPr>
      <a:lvl9pPr marL="2183829" indent="-128460" algn="l" defTabSz="513842" rtl="0" eaLnBrk="1" latinLnBrk="0" hangingPunct="1">
        <a:spcBef>
          <a:spcPct val="20000"/>
        </a:spcBef>
        <a:buFont typeface="Arial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513842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1pPr>
      <a:lvl2pPr marL="256921" algn="l" defTabSz="513842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2pPr>
      <a:lvl3pPr marL="513842" algn="l" defTabSz="513842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3pPr>
      <a:lvl4pPr marL="770763" algn="l" defTabSz="513842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027684" algn="l" defTabSz="513842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5" algn="l" defTabSz="513842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1541526" algn="l" defTabSz="513842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1798448" algn="l" defTabSz="513842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2055369" algn="l" defTabSz="513842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ángulo 37"/>
          <p:cNvSpPr/>
          <p:nvPr/>
        </p:nvSpPr>
        <p:spPr>
          <a:xfrm>
            <a:off x="423144" y="1377320"/>
            <a:ext cx="8248401" cy="1839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  <a:tabLst>
                <a:tab pos="661670" algn="l"/>
              </a:tabLst>
            </a:pPr>
            <a:endParaRPr lang="es-MX" sz="11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661670" algn="l"/>
              </a:tabLst>
            </a:pPr>
            <a:r>
              <a:rPr lang="es-MX" sz="11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Querétaro, </a:t>
            </a:r>
            <a:r>
              <a:rPr lang="es-MX" sz="11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Qro</a:t>
            </a:r>
            <a:r>
              <a:rPr lang="es-MX" sz="11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a 24 marzo del 2020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61670" algn="l"/>
              </a:tabLst>
            </a:pPr>
            <a:r>
              <a:rPr lang="es-MX" sz="11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Estimados </a:t>
            </a:r>
            <a:r>
              <a:rPr lang="es-MX" sz="11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Agentes, 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61670" algn="l"/>
              </a:tabLst>
            </a:pPr>
            <a:r>
              <a:rPr lang="es-MX" sz="11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s-MX" sz="11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objeto de darles un mejor servicio y mantenerlos informados ante la expansión de esta pandemia Coronavirus (</a:t>
            </a:r>
            <a:r>
              <a:rPr lang="es-MX" sz="11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COVID-19) </a:t>
            </a:r>
            <a:r>
              <a:rPr lang="es-MX" sz="11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la preocupación que representan para nuestro sector, principalmente para nuestros clientes que ya cuentan con un seguro de gastos médicos o que desean contratarlo, deben sentir la tranquilidad de que las principales aseguradoras en el país si cubren esta enfermedad en caso de contraerla, a continuación se las enlistamos: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089" y="3425354"/>
            <a:ext cx="8226123" cy="587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2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241&quot;&gt;&lt;property id=&quot;20148&quot; value=&quot;5&quot;/&gt;&lt;property id=&quot;20300&quot; value=&quot;Slide 1&quot;/&gt;&lt;property id=&quot;20307&quot; value=&quot;265&quot;/&gt;&lt;/object&gt;&lt;object type=&quot;3&quot; unique_id=&quot;10242&quot;&gt;&lt;property id=&quot;20148&quot; value=&quot;5&quot;/&gt;&lt;property id=&quot;20300&quot; value=&quot;Slide 2&quot;/&gt;&lt;property id=&quot;20307&quot; value=&quot;266&quot;/&gt;&lt;/object&gt;&lt;object type=&quot;3&quot; unique_id=&quot;10243&quot;&gt;&lt;property id=&quot;20148&quot; value=&quot;5&quot;/&gt;&lt;property id=&quot;20300&quot; value=&quot;Slide 3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Agen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Words>87</Words>
  <Application>Microsoft Office PowerPoint</Application>
  <PresentationFormat>Doble carta (432 x 279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 Unicode MS</vt:lpstr>
      <vt:lpstr>Arial</vt:lpstr>
      <vt:lpstr>Calibri</vt:lpstr>
      <vt:lpstr>Eras Light ITC</vt:lpstr>
      <vt:lpstr>Times New Roman</vt:lpstr>
      <vt:lpstr>Verdana</vt:lpstr>
      <vt:lpstr>Wingdings</vt:lpstr>
      <vt:lpstr>Tema Agentes</vt:lpstr>
      <vt:lpstr>Presentación de PowerPoint</vt:lpstr>
    </vt:vector>
  </TitlesOfParts>
  <Company>gruposictel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flopez</dc:creator>
  <cp:lastModifiedBy>AOL</cp:lastModifiedBy>
  <cp:revision>122</cp:revision>
  <cp:lastPrinted>2012-05-02T17:07:45Z</cp:lastPrinted>
  <dcterms:created xsi:type="dcterms:W3CDTF">2011-02-16T23:44:58Z</dcterms:created>
  <dcterms:modified xsi:type="dcterms:W3CDTF">2020-03-25T15:43:29Z</dcterms:modified>
</cp:coreProperties>
</file>